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c6f9dc94d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cc6f9dc94d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c6f9dc94d_2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cc6f9dc94d_2_1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2b455c9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d2b455c9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c6f9dc94d_2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cc6f9dc94d_2_8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c6f9dc94d_2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cc6f9dc94d_2_8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c6f9dc94d_2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cc6f9dc94d_2_9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c6f9dc94d_2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cc6f9dc94d_2_10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c6f9dc94d_2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cc6f9dc94d_2_10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c6f9dc94d_2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cc6f9dc94d_2_1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c6f9dc94d_2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cc6f9dc94d_2_1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cc6f9dc94d_2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cc6f9dc94d_2_1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1.jpg"/><Relationship Id="rId5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5.jpg"/><Relationship Id="rId5" Type="http://schemas.openxmlformats.org/officeDocument/2006/relationships/image" Target="../media/image14.jpg"/><Relationship Id="rId6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6.jpg"/><Relationship Id="rId5" Type="http://schemas.openxmlformats.org/officeDocument/2006/relationships/image" Target="../media/image15.jpg"/><Relationship Id="rId6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3568889" y="0"/>
            <a:ext cx="2006221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FORD FAIRLANE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457" y="631403"/>
            <a:ext cx="4026089" cy="226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1999" y="631402"/>
            <a:ext cx="4026089" cy="226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 rotWithShape="1">
          <a:blip r:embed="rId5">
            <a:alphaModFix/>
          </a:blip>
          <a:srcRect b="28955" l="-1" r="-496" t="10547"/>
          <a:stretch/>
        </p:blipFill>
        <p:spPr>
          <a:xfrm>
            <a:off x="2353568" y="3004709"/>
            <a:ext cx="4436863" cy="2003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/>
        </p:nvSpPr>
        <p:spPr>
          <a:xfrm>
            <a:off x="3568889" y="0"/>
            <a:ext cx="200622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RASTROJERO</a:t>
            </a:r>
            <a:endParaRPr sz="1100"/>
          </a:p>
        </p:txBody>
      </p:sp>
      <p:pic>
        <p:nvPicPr>
          <p:cNvPr id="196" name="Google Shape;19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1137" y="1649413"/>
            <a:ext cx="2907575" cy="218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885826" y="1470819"/>
            <a:ext cx="3390900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/>
          <p:nvPr/>
        </p:nvSpPr>
        <p:spPr>
          <a:xfrm>
            <a:off x="3195750" y="0"/>
            <a:ext cx="275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PALETA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363" y="400200"/>
            <a:ext cx="7089269" cy="443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/>
        </p:nvSpPr>
        <p:spPr>
          <a:xfrm>
            <a:off x="3568889" y="0"/>
            <a:ext cx="2006221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MERCEDES BENZ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909" y="1270402"/>
            <a:ext cx="4264091" cy="2665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4250" y="1270403"/>
            <a:ext cx="4001841" cy="2665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/>
        </p:nvSpPr>
        <p:spPr>
          <a:xfrm>
            <a:off x="3568889" y="0"/>
            <a:ext cx="2006221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CAMION CISTERNA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6450" y="1306512"/>
            <a:ext cx="3759199" cy="3007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7"/>
          <p:cNvPicPr preferRelativeResize="0"/>
          <p:nvPr/>
        </p:nvPicPr>
        <p:blipFill rotWithShape="1">
          <a:blip r:embed="rId4">
            <a:alphaModFix/>
          </a:blip>
          <a:srcRect b="0" l="25158" r="0" t="0"/>
          <a:stretch/>
        </p:blipFill>
        <p:spPr>
          <a:xfrm>
            <a:off x="658351" y="1306512"/>
            <a:ext cx="3814855" cy="3007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/>
        </p:nvSpPr>
        <p:spPr>
          <a:xfrm>
            <a:off x="3568889" y="0"/>
            <a:ext cx="2006221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CAMION 1 FELINDOR</a:t>
            </a:r>
            <a:b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667" y="857249"/>
            <a:ext cx="4106333" cy="30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6299" y="857249"/>
            <a:ext cx="4106332" cy="307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/>
        </p:nvSpPr>
        <p:spPr>
          <a:xfrm>
            <a:off x="3568889" y="0"/>
            <a:ext cx="2006221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CAMION  2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719" y="2707922"/>
            <a:ext cx="3055938" cy="22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0885" y="2905660"/>
            <a:ext cx="3839396" cy="209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3719" y="673298"/>
            <a:ext cx="3314699" cy="1853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0619" y="673298"/>
            <a:ext cx="3649662" cy="2043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/>
        </p:nvSpPr>
        <p:spPr>
          <a:xfrm>
            <a:off x="3568889" y="0"/>
            <a:ext cx="200622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TORINO (PELIRROJO)</a:t>
            </a:r>
            <a:endParaRPr sz="1100"/>
          </a:p>
        </p:txBody>
      </p:sp>
      <p:pic>
        <p:nvPicPr>
          <p:cNvPr id="168" name="Google Shape;16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400" y="1078559"/>
            <a:ext cx="4419600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5473" y="1065731"/>
            <a:ext cx="3969127" cy="2651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/>
        </p:nvSpPr>
        <p:spPr>
          <a:xfrm>
            <a:off x="3568889" y="0"/>
            <a:ext cx="2006221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 OSCURO</a:t>
            </a:r>
            <a:b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31"/>
          <p:cNvPicPr preferRelativeResize="0"/>
          <p:nvPr/>
        </p:nvPicPr>
        <p:blipFill rotWithShape="1">
          <a:blip r:embed="rId3">
            <a:alphaModFix/>
          </a:blip>
          <a:srcRect b="0" l="8036" r="0" t="0"/>
          <a:stretch/>
        </p:blipFill>
        <p:spPr>
          <a:xfrm>
            <a:off x="4914900" y="484749"/>
            <a:ext cx="4127500" cy="210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850" y="484748"/>
            <a:ext cx="3282951" cy="2155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0488" y="2811853"/>
            <a:ext cx="2581625" cy="207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51525" y="2811853"/>
            <a:ext cx="2784602" cy="2077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/>
          <p:nvPr/>
        </p:nvSpPr>
        <p:spPr>
          <a:xfrm>
            <a:off x="3340195" y="0"/>
            <a:ext cx="24636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NUEVO CAMION PLATEADO</a:t>
            </a:r>
            <a:endParaRPr sz="1100"/>
          </a:p>
        </p:txBody>
      </p:sp>
      <p:pic>
        <p:nvPicPr>
          <p:cNvPr id="184" name="Google Shape;184;p32"/>
          <p:cNvPicPr preferRelativeResize="0"/>
          <p:nvPr/>
        </p:nvPicPr>
        <p:blipFill rotWithShape="1">
          <a:blip r:embed="rId3">
            <a:alphaModFix/>
          </a:blip>
          <a:srcRect b="32965" l="21536" r="21213" t="17487"/>
          <a:stretch/>
        </p:blipFill>
        <p:spPr>
          <a:xfrm>
            <a:off x="354933" y="736600"/>
            <a:ext cx="5448872" cy="313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/>
          <p:nvPr/>
        </p:nvSpPr>
        <p:spPr>
          <a:xfrm>
            <a:off x="3568889" y="0"/>
            <a:ext cx="200622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FORD NEGRO</a:t>
            </a:r>
            <a:endParaRPr sz="1100"/>
          </a:p>
        </p:txBody>
      </p:sp>
      <p:pic>
        <p:nvPicPr>
          <p:cNvPr id="190" name="Google Shape;19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224" y="2450219"/>
            <a:ext cx="3335867" cy="250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